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ink/ink1.xml" ContentType="application/inkml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  <p:sldMasterId id="2147483759" r:id="rId17"/>
  </p:sldMasterIdLst>
  <p:notesMasterIdLst>
    <p:notesMasterId r:id="rId159"/>
  </p:notesMasterIdLst>
  <p:sldIdLst>
    <p:sldId id="259" r:id="rId18"/>
    <p:sldId id="1359" r:id="rId19"/>
    <p:sldId id="310" r:id="rId20"/>
    <p:sldId id="308" r:id="rId21"/>
    <p:sldId id="316" r:id="rId22"/>
    <p:sldId id="1362" r:id="rId23"/>
    <p:sldId id="1369" r:id="rId24"/>
    <p:sldId id="317" r:id="rId25"/>
    <p:sldId id="1363" r:id="rId26"/>
    <p:sldId id="1364" r:id="rId27"/>
    <p:sldId id="1380" r:id="rId28"/>
    <p:sldId id="318" r:id="rId29"/>
    <p:sldId id="304" r:id="rId30"/>
    <p:sldId id="263" r:id="rId31"/>
    <p:sldId id="305" r:id="rId32"/>
    <p:sldId id="315" r:id="rId33"/>
    <p:sldId id="309" r:id="rId34"/>
    <p:sldId id="298" r:id="rId35"/>
    <p:sldId id="1683" r:id="rId36"/>
    <p:sldId id="1685" r:id="rId37"/>
    <p:sldId id="1686" r:id="rId38"/>
    <p:sldId id="1684" r:id="rId39"/>
    <p:sldId id="1675" r:id="rId40"/>
    <p:sldId id="1687" r:id="rId41"/>
    <p:sldId id="1690" r:id="rId42"/>
    <p:sldId id="1688" r:id="rId43"/>
    <p:sldId id="1691" r:id="rId44"/>
    <p:sldId id="1689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4" r:id="rId75"/>
    <p:sldId id="1394" r:id="rId76"/>
    <p:sldId id="1382" r:id="rId77"/>
    <p:sldId id="1727" r:id="rId78"/>
    <p:sldId id="1680" r:id="rId79"/>
    <p:sldId id="1393" r:id="rId80"/>
    <p:sldId id="1352" r:id="rId81"/>
    <p:sldId id="1722" r:id="rId82"/>
    <p:sldId id="1396" r:id="rId83"/>
    <p:sldId id="1713" r:id="rId84"/>
    <p:sldId id="1711" r:id="rId85"/>
    <p:sldId id="1712" r:id="rId86"/>
    <p:sldId id="1351" r:id="rId87"/>
    <p:sldId id="1517" r:id="rId88"/>
    <p:sldId id="1522" r:id="rId89"/>
    <p:sldId id="1556" r:id="rId90"/>
    <p:sldId id="1545" r:id="rId91"/>
    <p:sldId id="1540" r:id="rId92"/>
    <p:sldId id="1518" r:id="rId93"/>
    <p:sldId id="1529" r:id="rId94"/>
    <p:sldId id="1567" r:id="rId95"/>
    <p:sldId id="1497" r:id="rId96"/>
    <p:sldId id="1527" r:id="rId97"/>
    <p:sldId id="1530" r:id="rId98"/>
    <p:sldId id="1585" r:id="rId99"/>
    <p:sldId id="1551" r:id="rId100"/>
    <p:sldId id="1576" r:id="rId101"/>
    <p:sldId id="1579" r:id="rId102"/>
    <p:sldId id="1578" r:id="rId103"/>
    <p:sldId id="1580" r:id="rId104"/>
    <p:sldId id="1577" r:id="rId105"/>
    <p:sldId id="1581" r:id="rId106"/>
    <p:sldId id="1673" r:id="rId107"/>
    <p:sldId id="1356" r:id="rId108"/>
    <p:sldId id="1719" r:id="rId109"/>
    <p:sldId id="1736" r:id="rId110"/>
    <p:sldId id="1741" r:id="rId111"/>
    <p:sldId id="1737" r:id="rId112"/>
    <p:sldId id="1744" r:id="rId113"/>
    <p:sldId id="1738" r:id="rId114"/>
    <p:sldId id="1743" r:id="rId115"/>
    <p:sldId id="1739" r:id="rId116"/>
    <p:sldId id="1745" r:id="rId117"/>
    <p:sldId id="1716" r:id="rId118"/>
    <p:sldId id="1740" r:id="rId119"/>
    <p:sldId id="1353" r:id="rId120"/>
    <p:sldId id="1720" r:id="rId121"/>
    <p:sldId id="1729" r:id="rId122"/>
    <p:sldId id="1398" r:id="rId123"/>
    <p:sldId id="1368" r:id="rId124"/>
    <p:sldId id="1339" r:id="rId125"/>
    <p:sldId id="1082" r:id="rId126"/>
    <p:sldId id="1355" r:id="rId127"/>
    <p:sldId id="1742" r:id="rId128"/>
    <p:sldId id="736" r:id="rId129"/>
    <p:sldId id="807" r:id="rId130"/>
    <p:sldId id="1106" r:id="rId131"/>
    <p:sldId id="1099" r:id="rId132"/>
    <p:sldId id="1098" r:id="rId133"/>
    <p:sldId id="742" r:id="rId134"/>
    <p:sldId id="743" r:id="rId135"/>
    <p:sldId id="808" r:id="rId136"/>
    <p:sldId id="1108" r:id="rId137"/>
    <p:sldId id="815" r:id="rId138"/>
    <p:sldId id="816" r:id="rId139"/>
    <p:sldId id="1109" r:id="rId140"/>
    <p:sldId id="809" r:id="rId141"/>
    <p:sldId id="793" r:id="rId142"/>
    <p:sldId id="812" r:id="rId143"/>
    <p:sldId id="813" r:id="rId144"/>
    <p:sldId id="1367" r:id="rId145"/>
    <p:sldId id="1721" r:id="rId146"/>
    <p:sldId id="1696" r:id="rId147"/>
    <p:sldId id="296" r:id="rId148"/>
    <p:sldId id="291" r:id="rId149"/>
    <p:sldId id="302" r:id="rId150"/>
    <p:sldId id="269" r:id="rId151"/>
    <p:sldId id="290" r:id="rId152"/>
    <p:sldId id="281" r:id="rId153"/>
    <p:sldId id="270" r:id="rId154"/>
    <p:sldId id="278" r:id="rId155"/>
    <p:sldId id="289" r:id="rId156"/>
    <p:sldId id="286" r:id="rId157"/>
    <p:sldId id="1728" r:id="rId158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380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684"/>
            <p14:sldId id="1675"/>
            <p14:sldId id="1687"/>
            <p14:sldId id="1690"/>
            <p14:sldId id="1688"/>
            <p14:sldId id="1691"/>
            <p14:sldId id="1689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4"/>
            <p14:sldId id="1394"/>
            <p14:sldId id="1382"/>
            <p14:sldId id="1727"/>
            <p14:sldId id="1680"/>
            <p14:sldId id="1393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13"/>
            <p14:sldId id="1711"/>
            <p14:sldId id="1712"/>
            <p14:sldId id="1351"/>
            <p14:sldId id="1517"/>
            <p14:sldId id="1522"/>
            <p14:sldId id="1556"/>
            <p14:sldId id="1545"/>
            <p14:sldId id="1540"/>
            <p14:sldId id="1518"/>
            <p14:sldId id="1529"/>
            <p14:sldId id="1567"/>
            <p14:sldId id="1497"/>
            <p14:sldId id="1527"/>
            <p14:sldId id="1530"/>
            <p14:sldId id="1585"/>
            <p14:sldId id="1551"/>
            <p14:sldId id="1576"/>
            <p14:sldId id="1579"/>
            <p14:sldId id="1578"/>
            <p14:sldId id="1580"/>
            <p14:sldId id="1577"/>
            <p14:sldId id="1581"/>
            <p14:sldId id="1673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  <p14:sldId id="1696"/>
          </p14:sldIdLst>
        </p14:section>
        <p14:section name="--- Mód 07 - Final" id="{7ABCD037-2B7D-457E-AB8A-9961A3A6DBB6}">
          <p14:sldIdLst/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235"/>
    <a:srgbClr val="0077B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216" dt="2022-10-14T04:12:23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>
        <p:scale>
          <a:sx n="50" d="100"/>
          <a:sy n="50" d="100"/>
        </p:scale>
        <p:origin x="420" y="1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0.xml"/><Relationship Id="rId21" Type="http://schemas.openxmlformats.org/officeDocument/2006/relationships/slide" Target="slides/slide4.xml"/><Relationship Id="rId42" Type="http://schemas.openxmlformats.org/officeDocument/2006/relationships/slide" Target="slides/slide25.xml"/><Relationship Id="rId63" Type="http://schemas.openxmlformats.org/officeDocument/2006/relationships/slide" Target="slides/slide46.xml"/><Relationship Id="rId84" Type="http://schemas.openxmlformats.org/officeDocument/2006/relationships/slide" Target="slides/slide67.xml"/><Relationship Id="rId138" Type="http://schemas.openxmlformats.org/officeDocument/2006/relationships/slide" Target="slides/slide121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90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5.xml"/><Relationship Id="rId53" Type="http://schemas.openxmlformats.org/officeDocument/2006/relationships/slide" Target="slides/slide36.xml"/><Relationship Id="rId74" Type="http://schemas.openxmlformats.org/officeDocument/2006/relationships/slide" Target="slides/slide57.xml"/><Relationship Id="rId128" Type="http://schemas.openxmlformats.org/officeDocument/2006/relationships/slide" Target="slides/slide111.xml"/><Relationship Id="rId149" Type="http://schemas.openxmlformats.org/officeDocument/2006/relationships/slide" Target="slides/slide132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8.xml"/><Relationship Id="rId160" Type="http://schemas.openxmlformats.org/officeDocument/2006/relationships/commentAuthors" Target="commentAuthors.xml"/><Relationship Id="rId22" Type="http://schemas.openxmlformats.org/officeDocument/2006/relationships/slide" Target="slides/slide5.xml"/><Relationship Id="rId43" Type="http://schemas.openxmlformats.org/officeDocument/2006/relationships/slide" Target="slides/slide26.xml"/><Relationship Id="rId64" Type="http://schemas.openxmlformats.org/officeDocument/2006/relationships/slide" Target="slides/slide47.xml"/><Relationship Id="rId118" Type="http://schemas.openxmlformats.org/officeDocument/2006/relationships/slide" Target="slides/slide101.xml"/><Relationship Id="rId139" Type="http://schemas.openxmlformats.org/officeDocument/2006/relationships/slide" Target="slides/slide122.xml"/><Relationship Id="rId85" Type="http://schemas.openxmlformats.org/officeDocument/2006/relationships/slide" Target="slides/slide68.xml"/><Relationship Id="rId150" Type="http://schemas.openxmlformats.org/officeDocument/2006/relationships/slide" Target="slides/slide13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59" Type="http://schemas.openxmlformats.org/officeDocument/2006/relationships/slide" Target="slides/slide42.xml"/><Relationship Id="rId103" Type="http://schemas.openxmlformats.org/officeDocument/2006/relationships/slide" Target="slides/slide86.xml"/><Relationship Id="rId108" Type="http://schemas.openxmlformats.org/officeDocument/2006/relationships/slide" Target="slides/slide91.xml"/><Relationship Id="rId124" Type="http://schemas.openxmlformats.org/officeDocument/2006/relationships/slide" Target="slides/slide107.xml"/><Relationship Id="rId129" Type="http://schemas.openxmlformats.org/officeDocument/2006/relationships/slide" Target="slides/slide112.xml"/><Relationship Id="rId54" Type="http://schemas.openxmlformats.org/officeDocument/2006/relationships/slide" Target="slides/slide37.xml"/><Relationship Id="rId70" Type="http://schemas.openxmlformats.org/officeDocument/2006/relationships/slide" Target="slides/slide53.xml"/><Relationship Id="rId75" Type="http://schemas.openxmlformats.org/officeDocument/2006/relationships/slide" Target="slides/slide58.xml"/><Relationship Id="rId91" Type="http://schemas.openxmlformats.org/officeDocument/2006/relationships/slide" Target="slides/slide74.xml"/><Relationship Id="rId96" Type="http://schemas.openxmlformats.org/officeDocument/2006/relationships/slide" Target="slides/slide79.xml"/><Relationship Id="rId140" Type="http://schemas.openxmlformats.org/officeDocument/2006/relationships/slide" Target="slides/slide123.xml"/><Relationship Id="rId145" Type="http://schemas.openxmlformats.org/officeDocument/2006/relationships/slide" Target="slides/slide128.xml"/><Relationship Id="rId161" Type="http://schemas.openxmlformats.org/officeDocument/2006/relationships/presProps" Target="presProps.xml"/><Relationship Id="rId16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49" Type="http://schemas.openxmlformats.org/officeDocument/2006/relationships/slide" Target="slides/slide32.xml"/><Relationship Id="rId114" Type="http://schemas.openxmlformats.org/officeDocument/2006/relationships/slide" Target="slides/slide97.xml"/><Relationship Id="rId119" Type="http://schemas.openxmlformats.org/officeDocument/2006/relationships/slide" Target="slides/slide102.xml"/><Relationship Id="rId44" Type="http://schemas.openxmlformats.org/officeDocument/2006/relationships/slide" Target="slides/slide27.xml"/><Relationship Id="rId60" Type="http://schemas.openxmlformats.org/officeDocument/2006/relationships/slide" Target="slides/slide43.xml"/><Relationship Id="rId65" Type="http://schemas.openxmlformats.org/officeDocument/2006/relationships/slide" Target="slides/slide48.xml"/><Relationship Id="rId81" Type="http://schemas.openxmlformats.org/officeDocument/2006/relationships/slide" Target="slides/slide64.xml"/><Relationship Id="rId86" Type="http://schemas.openxmlformats.org/officeDocument/2006/relationships/slide" Target="slides/slide69.xml"/><Relationship Id="rId130" Type="http://schemas.openxmlformats.org/officeDocument/2006/relationships/slide" Target="slides/slide113.xml"/><Relationship Id="rId135" Type="http://schemas.openxmlformats.org/officeDocument/2006/relationships/slide" Target="slides/slide118.xml"/><Relationship Id="rId151" Type="http://schemas.openxmlformats.org/officeDocument/2006/relationships/slide" Target="slides/slide134.xml"/><Relationship Id="rId156" Type="http://schemas.openxmlformats.org/officeDocument/2006/relationships/slide" Target="slides/slide13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39" Type="http://schemas.openxmlformats.org/officeDocument/2006/relationships/slide" Target="slides/slide22.xml"/><Relationship Id="rId109" Type="http://schemas.openxmlformats.org/officeDocument/2006/relationships/slide" Target="slides/slide92.xml"/><Relationship Id="rId34" Type="http://schemas.openxmlformats.org/officeDocument/2006/relationships/slide" Target="slides/slide17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76" Type="http://schemas.openxmlformats.org/officeDocument/2006/relationships/slide" Target="slides/slide59.xml"/><Relationship Id="rId97" Type="http://schemas.openxmlformats.org/officeDocument/2006/relationships/slide" Target="slides/slide80.xml"/><Relationship Id="rId104" Type="http://schemas.openxmlformats.org/officeDocument/2006/relationships/slide" Target="slides/slide87.xml"/><Relationship Id="rId120" Type="http://schemas.openxmlformats.org/officeDocument/2006/relationships/slide" Target="slides/slide103.xml"/><Relationship Id="rId125" Type="http://schemas.openxmlformats.org/officeDocument/2006/relationships/slide" Target="slides/slide108.xml"/><Relationship Id="rId141" Type="http://schemas.openxmlformats.org/officeDocument/2006/relationships/slide" Target="slides/slide124.xml"/><Relationship Id="rId146" Type="http://schemas.openxmlformats.org/officeDocument/2006/relationships/slide" Target="slides/slide12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4.xml"/><Relationship Id="rId92" Type="http://schemas.openxmlformats.org/officeDocument/2006/relationships/slide" Target="slides/slide75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4" Type="http://schemas.openxmlformats.org/officeDocument/2006/relationships/slide" Target="slides/slide7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66" Type="http://schemas.openxmlformats.org/officeDocument/2006/relationships/slide" Target="slides/slide49.xml"/><Relationship Id="rId87" Type="http://schemas.openxmlformats.org/officeDocument/2006/relationships/slide" Target="slides/slide70.xml"/><Relationship Id="rId110" Type="http://schemas.openxmlformats.org/officeDocument/2006/relationships/slide" Target="slides/slide93.xml"/><Relationship Id="rId115" Type="http://schemas.openxmlformats.org/officeDocument/2006/relationships/slide" Target="slides/slide98.xml"/><Relationship Id="rId131" Type="http://schemas.openxmlformats.org/officeDocument/2006/relationships/slide" Target="slides/slide114.xml"/><Relationship Id="rId136" Type="http://schemas.openxmlformats.org/officeDocument/2006/relationships/slide" Target="slides/slide119.xml"/><Relationship Id="rId157" Type="http://schemas.openxmlformats.org/officeDocument/2006/relationships/slide" Target="slides/slide140.xml"/><Relationship Id="rId61" Type="http://schemas.openxmlformats.org/officeDocument/2006/relationships/slide" Target="slides/slide44.xml"/><Relationship Id="rId82" Type="http://schemas.openxmlformats.org/officeDocument/2006/relationships/slide" Target="slides/slide65.xml"/><Relationship Id="rId152" Type="http://schemas.openxmlformats.org/officeDocument/2006/relationships/slide" Target="slides/slide135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56" Type="http://schemas.openxmlformats.org/officeDocument/2006/relationships/slide" Target="slides/slide39.xml"/><Relationship Id="rId77" Type="http://schemas.openxmlformats.org/officeDocument/2006/relationships/slide" Target="slides/slide60.xml"/><Relationship Id="rId100" Type="http://schemas.openxmlformats.org/officeDocument/2006/relationships/slide" Target="slides/slide83.xml"/><Relationship Id="rId105" Type="http://schemas.openxmlformats.org/officeDocument/2006/relationships/slide" Target="slides/slide88.xml"/><Relationship Id="rId126" Type="http://schemas.openxmlformats.org/officeDocument/2006/relationships/slide" Target="slides/slide109.xml"/><Relationship Id="rId147" Type="http://schemas.openxmlformats.org/officeDocument/2006/relationships/slide" Target="slides/slide13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72" Type="http://schemas.openxmlformats.org/officeDocument/2006/relationships/slide" Target="slides/slide55.xml"/><Relationship Id="rId93" Type="http://schemas.openxmlformats.org/officeDocument/2006/relationships/slide" Target="slides/slide76.xml"/><Relationship Id="rId98" Type="http://schemas.openxmlformats.org/officeDocument/2006/relationships/slide" Target="slides/slide81.xml"/><Relationship Id="rId121" Type="http://schemas.openxmlformats.org/officeDocument/2006/relationships/slide" Target="slides/slide104.xml"/><Relationship Id="rId142" Type="http://schemas.openxmlformats.org/officeDocument/2006/relationships/slide" Target="slides/slide125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8.xml"/><Relationship Id="rId46" Type="http://schemas.openxmlformats.org/officeDocument/2006/relationships/slide" Target="slides/slide29.xml"/><Relationship Id="rId67" Type="http://schemas.openxmlformats.org/officeDocument/2006/relationships/slide" Target="slides/slide50.xml"/><Relationship Id="rId116" Type="http://schemas.openxmlformats.org/officeDocument/2006/relationships/slide" Target="slides/slide99.xml"/><Relationship Id="rId137" Type="http://schemas.openxmlformats.org/officeDocument/2006/relationships/slide" Target="slides/slide120.xml"/><Relationship Id="rId158" Type="http://schemas.openxmlformats.org/officeDocument/2006/relationships/slide" Target="slides/slide14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62" Type="http://schemas.openxmlformats.org/officeDocument/2006/relationships/slide" Target="slides/slide45.xml"/><Relationship Id="rId83" Type="http://schemas.openxmlformats.org/officeDocument/2006/relationships/slide" Target="slides/slide66.xml"/><Relationship Id="rId88" Type="http://schemas.openxmlformats.org/officeDocument/2006/relationships/slide" Target="slides/slide71.xml"/><Relationship Id="rId111" Type="http://schemas.openxmlformats.org/officeDocument/2006/relationships/slide" Target="slides/slide94.xml"/><Relationship Id="rId132" Type="http://schemas.openxmlformats.org/officeDocument/2006/relationships/slide" Target="slides/slide115.xml"/><Relationship Id="rId153" Type="http://schemas.openxmlformats.org/officeDocument/2006/relationships/slide" Target="slides/slide13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19.xml"/><Relationship Id="rId57" Type="http://schemas.openxmlformats.org/officeDocument/2006/relationships/slide" Target="slides/slide40.xml"/><Relationship Id="rId106" Type="http://schemas.openxmlformats.org/officeDocument/2006/relationships/slide" Target="slides/slide89.xml"/><Relationship Id="rId127" Type="http://schemas.openxmlformats.org/officeDocument/2006/relationships/slide" Target="slides/slide11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52" Type="http://schemas.openxmlformats.org/officeDocument/2006/relationships/slide" Target="slides/slide35.xml"/><Relationship Id="rId73" Type="http://schemas.openxmlformats.org/officeDocument/2006/relationships/slide" Target="slides/slide56.xml"/><Relationship Id="rId78" Type="http://schemas.openxmlformats.org/officeDocument/2006/relationships/slide" Target="slides/slide61.xml"/><Relationship Id="rId94" Type="http://schemas.openxmlformats.org/officeDocument/2006/relationships/slide" Target="slides/slide77.xml"/><Relationship Id="rId99" Type="http://schemas.openxmlformats.org/officeDocument/2006/relationships/slide" Target="slides/slide82.xml"/><Relationship Id="rId101" Type="http://schemas.openxmlformats.org/officeDocument/2006/relationships/slide" Target="slides/slide84.xml"/><Relationship Id="rId122" Type="http://schemas.openxmlformats.org/officeDocument/2006/relationships/slide" Target="slides/slide105.xml"/><Relationship Id="rId143" Type="http://schemas.openxmlformats.org/officeDocument/2006/relationships/slide" Target="slides/slide126.xml"/><Relationship Id="rId148" Type="http://schemas.openxmlformats.org/officeDocument/2006/relationships/slide" Target="slides/slide131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9.xml"/><Relationship Id="rId47" Type="http://schemas.openxmlformats.org/officeDocument/2006/relationships/slide" Target="slides/slide30.xml"/><Relationship Id="rId68" Type="http://schemas.openxmlformats.org/officeDocument/2006/relationships/slide" Target="slides/slide51.xml"/><Relationship Id="rId89" Type="http://schemas.openxmlformats.org/officeDocument/2006/relationships/slide" Target="slides/slide72.xml"/><Relationship Id="rId112" Type="http://schemas.openxmlformats.org/officeDocument/2006/relationships/slide" Target="slides/slide95.xml"/><Relationship Id="rId133" Type="http://schemas.openxmlformats.org/officeDocument/2006/relationships/slide" Target="slides/slide116.xml"/><Relationship Id="rId154" Type="http://schemas.openxmlformats.org/officeDocument/2006/relationships/slide" Target="slides/slide13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0.xml"/><Relationship Id="rId58" Type="http://schemas.openxmlformats.org/officeDocument/2006/relationships/slide" Target="slides/slide41.xml"/><Relationship Id="rId79" Type="http://schemas.openxmlformats.org/officeDocument/2006/relationships/slide" Target="slides/slide62.xml"/><Relationship Id="rId102" Type="http://schemas.openxmlformats.org/officeDocument/2006/relationships/slide" Target="slides/slide85.xml"/><Relationship Id="rId123" Type="http://schemas.openxmlformats.org/officeDocument/2006/relationships/slide" Target="slides/slide106.xml"/><Relationship Id="rId144" Type="http://schemas.openxmlformats.org/officeDocument/2006/relationships/slide" Target="slides/slide127.xml"/><Relationship Id="rId90" Type="http://schemas.openxmlformats.org/officeDocument/2006/relationships/slide" Target="slides/slide73.xml"/><Relationship Id="rId165" Type="http://schemas.microsoft.com/office/2016/11/relationships/changesInfo" Target="changesInfos/changesInfo1.xml"/><Relationship Id="rId27" Type="http://schemas.openxmlformats.org/officeDocument/2006/relationships/slide" Target="slides/slide10.xml"/><Relationship Id="rId48" Type="http://schemas.openxmlformats.org/officeDocument/2006/relationships/slide" Target="slides/slide31.xml"/><Relationship Id="rId69" Type="http://schemas.openxmlformats.org/officeDocument/2006/relationships/slide" Target="slides/slide52.xml"/><Relationship Id="rId113" Type="http://schemas.openxmlformats.org/officeDocument/2006/relationships/slide" Target="slides/slide96.xml"/><Relationship Id="rId134" Type="http://schemas.openxmlformats.org/officeDocument/2006/relationships/slide" Target="slides/slide117.xml"/><Relationship Id="rId80" Type="http://schemas.openxmlformats.org/officeDocument/2006/relationships/slide" Target="slides/slide63.xml"/><Relationship Id="rId155" Type="http://schemas.openxmlformats.org/officeDocument/2006/relationships/slide" Target="slides/slide1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04:12:23.779" v="19604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mod">
        <pc:chgData name="Nathália Demetrio" userId="73b6c4bd58836735" providerId="LiveId" clId="{C00AA7F5-0EC5-4656-84E5-B1513740F2F9}" dt="2022-10-13T00:40:04.675" v="12723" actId="1076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3T00:40:02.546" v="12721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3T00:40:03.600" v="12722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3T00:40:04.675" v="1272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modAnim">
        <pc:chgData name="Nathália Demetrio" userId="73b6c4bd58836735" providerId="LiveId" clId="{C00AA7F5-0EC5-4656-84E5-B1513740F2F9}" dt="2022-09-27T03:04:19.654" v="1420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09-28T04:17:10.557" v="3321" actId="2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">
        <pc:chgData name="Nathália Demetrio" userId="73b6c4bd58836735" providerId="LiveId" clId="{C00AA7F5-0EC5-4656-84E5-B1513740F2F9}" dt="2022-09-28T04:18:22.895" v="3335" actId="1076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mod ord">
        <pc:chgData name="Nathália Demetrio" userId="73b6c4bd58836735" providerId="LiveId" clId="{C00AA7F5-0EC5-4656-84E5-B1513740F2F9}" dt="2022-10-05T05:36:10.132" v="6348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3T00:44:15.837" v="1285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09-28T04:42:00.189" v="3560" actId="27636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3T00:44:14.256" v="12854" actId="1076"/>
          <ac:picMkLst>
            <pc:docMk/>
            <pc:sldMk cId="2882203051" sldId="1396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3T00:44:15.837" v="12855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addSp modSp">
        <pc:chgData name="Nathália Demetrio" userId="73b6c4bd58836735" providerId="LiveId" clId="{C00AA7F5-0EC5-4656-84E5-B1513740F2F9}" dt="2022-10-10T03:22:07.367" v="9822"/>
        <pc:sldMkLst>
          <pc:docMk/>
          <pc:sldMk cId="3516473731" sldId="1529"/>
        </pc:sldMkLst>
        <pc:picChg chg="add mod">
          <ac:chgData name="Nathália Demetrio" userId="73b6c4bd58836735" providerId="LiveId" clId="{C00AA7F5-0EC5-4656-84E5-B1513740F2F9}" dt="2022-10-10T03:22:07.367" v="9822"/>
          <ac:picMkLst>
            <pc:docMk/>
            <pc:sldMk cId="3516473731" sldId="1529"/>
            <ac:picMk id="3" creationId="{35705AD9-E7EA-3AF6-2444-98324D960FB2}"/>
          </ac:picMkLst>
        </pc:picChg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mod">
        <pc:chgData name="Nathália Demetrio" userId="73b6c4bd58836735" providerId="LiveId" clId="{C00AA7F5-0EC5-4656-84E5-B1513740F2F9}" dt="2022-09-28T04:50:32.782" v="3639" actId="107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ord">
        <pc:chgData name="Nathália Demetrio" userId="73b6c4bd58836735" providerId="LiveId" clId="{C00AA7F5-0EC5-4656-84E5-B1513740F2F9}" dt="2022-10-05T05:36:14.093" v="6350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08T20:30:33.217" v="8383" actId="164"/>
        <pc:sldMkLst>
          <pc:docMk/>
          <pc:sldMk cId="3286919354" sldId="1684"/>
        </pc:sldMkLst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mod">
          <ac:chgData name="Nathália Demetrio" userId="73b6c4bd58836735" providerId="LiveId" clId="{C00AA7F5-0EC5-4656-84E5-B1513740F2F9}" dt="2022-10-08T20:30:33.217" v="8383" actId="164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mod modNotesTx">
        <pc:chgData name="Nathália Demetrio" userId="73b6c4bd58836735" providerId="LiveId" clId="{C00AA7F5-0EC5-4656-84E5-B1513740F2F9}" dt="2022-10-08T19:47:21.519" v="8095" actId="2057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delSp modSp add mod modAnim">
        <pc:chgData name="Nathália Demetrio" userId="73b6c4bd58836735" providerId="LiveId" clId="{C00AA7F5-0EC5-4656-84E5-B1513740F2F9}" dt="2022-10-10T12:04:33.995" v="9835" actId="1076"/>
        <pc:sldMkLst>
          <pc:docMk/>
          <pc:sldMk cId="1779687998" sldId="1696"/>
        </pc:sldMkLst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mod">
          <ac:chgData name="Nathália Demetrio" userId="73b6c4bd58836735" providerId="LiveId" clId="{C00AA7F5-0EC5-4656-84E5-B1513740F2F9}" dt="2022-10-10T12:04:32.643" v="9834" actId="1076"/>
          <ac:picMkLst>
            <pc:docMk/>
            <pc:sldMk cId="1779687998" sldId="1696"/>
            <ac:picMk id="18" creationId="{54D29642-C761-2122-8B37-1544C9C2AB7D}"/>
          </ac:picMkLst>
        </pc:picChg>
        <pc:picChg chg="mod">
          <ac:chgData name="Nathália Demetrio" userId="73b6c4bd58836735" providerId="LiveId" clId="{C00AA7F5-0EC5-4656-84E5-B1513740F2F9}" dt="2022-10-10T12:04:33.995" v="9835" actId="1076"/>
          <ac:picMkLst>
            <pc:docMk/>
            <pc:sldMk cId="1779687998" sldId="1696"/>
            <ac:picMk id="20" creationId="{31D8C66B-EA19-6E61-89D1-85DEAD96CC8A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 ord">
        <pc:chgData name="Nathália Demetrio" userId="73b6c4bd58836735" providerId="LiveId" clId="{C00AA7F5-0EC5-4656-84E5-B1513740F2F9}" dt="2022-10-13T00:45:01.046" v="12868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3T00:40:17.537" v="12727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mod ord">
        <pc:chgData name="Nathália Demetrio" userId="73b6c4bd58836735" providerId="LiveId" clId="{C00AA7F5-0EC5-4656-84E5-B1513740F2F9}" dt="2022-10-13T00:45:02.494" v="12870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mod">
          <ac:chgData name="Nathália Demetrio" userId="73b6c4bd58836735" providerId="LiveId" clId="{C00AA7F5-0EC5-4656-84E5-B1513740F2F9}" dt="2022-10-13T00:44:31.504" v="12859" actId="1076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delSp modSp add mod">
        <pc:chgData name="Nathália Demetrio" userId="73b6c4bd58836735" providerId="LiveId" clId="{C00AA7F5-0EC5-4656-84E5-B1513740F2F9}" dt="2022-10-13T00:44:50.372" v="12866" actId="1076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mod">
          <ac:chgData name="Nathália Demetrio" userId="73b6c4bd58836735" providerId="LiveId" clId="{C00AA7F5-0EC5-4656-84E5-B1513740F2F9}" dt="2022-10-13T00:44:47.859" v="12865" actId="1076"/>
          <ac:picMkLst>
            <pc:docMk/>
            <pc:sldMk cId="881858087" sldId="1713"/>
            <ac:picMk id="6" creationId="{816471BF-64CA-E15C-2194-BAB86135BA24}"/>
          </ac:picMkLst>
        </pc:picChg>
        <pc:picChg chg="mod">
          <ac:chgData name="Nathália Demetrio" userId="73b6c4bd58836735" providerId="LiveId" clId="{C00AA7F5-0EC5-4656-84E5-B1513740F2F9}" dt="2022-10-13T00:44:50.372" v="12866" actId="1076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03:45:27.553" v="19498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mod">
        <pc:chgData name="Nathália Demetrio" userId="73b6c4bd58836735" providerId="LiveId" clId="{C00AA7F5-0EC5-4656-84E5-B1513740F2F9}" dt="2022-10-13T01:36:15.468" v="13365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">
        <pc:chgData name="Nathália Demetrio" userId="73b6c4bd58836735" providerId="LiveId" clId="{C00AA7F5-0EC5-4656-84E5-B1513740F2F9}" dt="2022-10-13T01:37:11.989" v="1337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3:57:06.995" v="19568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29872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5893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Versão</a:t>
            </a:r>
            <a:r>
              <a:rPr lang="en-US" dirty="0"/>
              <a:t> de </a:t>
            </a:r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recentes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419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2700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38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08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9619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927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91127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77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3894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https://beatrizmilz.github.io/aMostra-IME-2019-DataVis/#31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93596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5643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9813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448288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56410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254644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dirty="0"/>
              <a:t> 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 </a:t>
            </a:r>
            <a:r>
              <a:rPr lang="pt-B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Semântica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é o ramo da Linguística que se ocupa do estudo dos significados ou sentidos dos vocábulos presentes na Língua Portuguesa. Em seu sentido mais literal, a </a:t>
            </a:r>
            <a:r>
              <a:rPr lang="pt-B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Semântica</a:t>
            </a:r>
            <a: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é a ciência que estuda o significado das palavras, frases ou textos.</a:t>
            </a:r>
          </a:p>
          <a:p>
            <a:br>
              <a:rPr lang="pt-B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815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555555"/>
                </a:solidFill>
                <a:effectLst/>
                <a:latin typeface="Titillium Web"/>
              </a:rPr>
              <a:t> </a:t>
            </a:r>
          </a:p>
          <a:p>
            <a:pPr algn="l" fontAlgn="base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25112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62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2589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" action="ppaction://noaction"/>
              </a:rPr>
              <a:t>https://wilkelab.org/SDS375/schedule.</a:t>
            </a:r>
            <a:r>
              <a:rPr lang="pt-BR" sz="800" dirty="0">
                <a:hlinkClick r:id="rId4"/>
              </a:rPr>
              <a:t>html</a:t>
            </a:r>
            <a:endParaRPr lang="pt-BR" sz="8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8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https://www.youtube.com/watch?v=gFFj22kjlZk&amp;list=PLfv89tPxlTiVIrwuSBCISiBaGSH1CJR5-&amp;index=1</a:t>
            </a:r>
            <a:r>
              <a:rPr lang="pt-BR" sz="800" dirty="0"/>
              <a:t> </a:t>
            </a:r>
            <a:r>
              <a:rPr lang="pt-BR" sz="10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descrição dos capítulos do livro : </a:t>
            </a:r>
            <a:r>
              <a:rPr lang="pt-BR" sz="10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0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5007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12505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https://cran.r-project.org/web/packages/kableExtra/vignettes/awesome_table_in_html.html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98063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https://cran.r-project.org/web/packages/kableExtra/vignettes/awesome_table_in_html.html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09495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https://cran.r-project.org/web/packages/kableExtra/vignettes/awesome_table_in_html.html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37330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https://cran.r-project.org/web/packages/kableExtra/vignettes/awesome_table_in_html.html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25176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61161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0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6BE02D-20C0-F840-AFAC-BEA99C74FD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+mn-cs"/>
              </a:rPr>
              <a:pPr marL="0" marR="0" lvl="0" indent="0" algn="r" defTabSz="7130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6996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89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2" indent="0" algn="ctr">
              <a:buNone/>
              <a:defRPr sz="2000"/>
            </a:lvl2pPr>
            <a:lvl3pPr marL="914364" indent="0" algn="ctr">
              <a:buNone/>
              <a:defRPr sz="1800"/>
            </a:lvl3pPr>
            <a:lvl4pPr marL="1371545" indent="0" algn="ctr">
              <a:buNone/>
              <a:defRPr sz="1600"/>
            </a:lvl4pPr>
            <a:lvl5pPr marL="1828727" indent="0" algn="ctr">
              <a:buNone/>
              <a:defRPr sz="1600"/>
            </a:lvl5pPr>
            <a:lvl6pPr marL="2285909" indent="0" algn="ctr">
              <a:buNone/>
              <a:defRPr sz="1600"/>
            </a:lvl6pPr>
            <a:lvl7pPr marL="2743091" indent="0" algn="ctr">
              <a:buNone/>
              <a:defRPr sz="1600"/>
            </a:lvl7pPr>
            <a:lvl8pPr marL="3200272" indent="0" algn="ctr">
              <a:buNone/>
              <a:defRPr sz="1600"/>
            </a:lvl8pPr>
            <a:lvl9pPr marL="3657454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57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63924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90552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52633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365127"/>
            <a:ext cx="10515600" cy="1325563"/>
          </a:xfrm>
        </p:spPr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90" y="2505076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9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06536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3271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224550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90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4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1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84997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90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pt-BR"/>
              <a:t>Arraste a imagem para o espaço reservado ou clique no ícone para adicionar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2" indent="0">
              <a:buNone/>
              <a:defRPr sz="1400"/>
            </a:lvl2pPr>
            <a:lvl3pPr marL="914364" indent="0">
              <a:buNone/>
              <a:defRPr sz="1200"/>
            </a:lvl3pPr>
            <a:lvl4pPr marL="1371545" indent="0">
              <a:buNone/>
              <a:defRPr sz="1000"/>
            </a:lvl4pPr>
            <a:lvl5pPr marL="1828727" indent="0">
              <a:buNone/>
              <a:defRPr sz="1000"/>
            </a:lvl5pPr>
            <a:lvl6pPr marL="2285909" indent="0">
              <a:buNone/>
              <a:defRPr sz="1000"/>
            </a:lvl6pPr>
            <a:lvl7pPr marL="2743091" indent="0">
              <a:buNone/>
              <a:defRPr sz="1000"/>
            </a:lvl7pPr>
            <a:lvl8pPr marL="3200272" indent="0">
              <a:buNone/>
              <a:defRPr sz="1000"/>
            </a:lvl8pPr>
            <a:lvl9pPr marL="3657454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74406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33307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1" cy="5811838"/>
          </a:xfrm>
        </p:spPr>
        <p:txBody>
          <a:bodyPr vert="eaVert"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4256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420" y="365129"/>
            <a:ext cx="10515163" cy="1325562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estilo do título mestre</a:t>
            </a:r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265157" cy="70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022571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TextBox 10"/>
          <p:cNvSpPr txBox="1"/>
          <p:nvPr userDrawn="1"/>
        </p:nvSpPr>
        <p:spPr>
          <a:xfrm>
            <a:off x="240485" y="6189996"/>
            <a:ext cx="18280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800" b="0" dirty="0" err="1">
                <a:solidFill>
                  <a:srgbClr val="C00000"/>
                </a:solidFill>
                <a:latin typeface="Verdana" charset="0"/>
                <a:ea typeface="Verdana" charset="0"/>
                <a:cs typeface="Verdana" charset="0"/>
              </a:rPr>
              <a:t>www.insper.edu.br</a:t>
            </a:r>
            <a:endParaRPr lang="id-ID" sz="800" b="0" dirty="0">
              <a:solidFill>
                <a:srgbClr val="C00000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1798013" y="6330350"/>
            <a:ext cx="8672189" cy="909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11"/>
          <p:cNvSpPr txBox="1"/>
          <p:nvPr userDrawn="1"/>
        </p:nvSpPr>
        <p:spPr>
          <a:xfrm>
            <a:off x="11349634" y="398243"/>
            <a:ext cx="414224" cy="207753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rPr>
              <a:pPr algn="ctr"/>
              <a:t>‹nº›</a:t>
            </a:fld>
            <a:endParaRPr lang="id-ID" sz="900" dirty="0">
              <a:solidFill>
                <a:schemeClr val="tx1"/>
              </a:solidFill>
              <a:latin typeface="Verdana" charset="0"/>
              <a:ea typeface="Verdana" charset="0"/>
              <a:cs typeface="Verdana" charset="0"/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11353801" y="342259"/>
            <a:ext cx="412866" cy="312810"/>
          </a:xfrm>
          <a:prstGeom prst="ellipse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5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659227" y="6234260"/>
            <a:ext cx="1151774" cy="3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9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transition spd="slow">
    <p:push dir="u"/>
  </p:transition>
  <p:hf hdr="0" ftr="0" dt="0"/>
  <p:txStyles>
    <p:titleStyle>
      <a:lvl1pPr algn="l" defTabSz="91436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0" indent="-228590" algn="l" defTabSz="91436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72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91436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3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openxmlformats.org/officeDocument/2006/relationships/image" Target="../media/image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Relationship Id="rId14" Type="http://schemas.microsoft.com/office/2007/relationships/hdphoto" Target="../media/hdphoto1.wdp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sv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0.svg"/><Relationship Id="rId11" Type="http://schemas.openxmlformats.org/officeDocument/2006/relationships/image" Target="../media/image185.sv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svg"/><Relationship Id="rId9" Type="http://schemas.openxmlformats.org/officeDocument/2006/relationships/image" Target="../media/image1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9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4" Type="http://schemas.openxmlformats.org/officeDocument/2006/relationships/hyperlink" Target="https://vas3k.com/blog/machine_learning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Relationship Id="rId9" Type="http://schemas.openxmlformats.org/officeDocument/2006/relationships/image" Target="../media/image209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1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224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22.png"/><Relationship Id="rId5" Type="http://schemas.openxmlformats.org/officeDocument/2006/relationships/customXml" Target="../ink/ink1.xml"/><Relationship Id="rId10" Type="http://schemas.openxmlformats.org/officeDocument/2006/relationships/image" Target="../media/image221.png"/><Relationship Id="rId4" Type="http://schemas.openxmlformats.org/officeDocument/2006/relationships/image" Target="../media/image217.png"/><Relationship Id="rId9" Type="http://schemas.openxmlformats.org/officeDocument/2006/relationships/image" Target="../media/image220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svg"/><Relationship Id="rId7" Type="http://schemas.openxmlformats.org/officeDocument/2006/relationships/image" Target="../media/image230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9.png"/><Relationship Id="rId11" Type="http://schemas.openxmlformats.org/officeDocument/2006/relationships/image" Target="../media/image234.svg"/><Relationship Id="rId5" Type="http://schemas.openxmlformats.org/officeDocument/2006/relationships/image" Target="../media/image228.sv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sv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6.svg"/><Relationship Id="rId7" Type="http://schemas.openxmlformats.org/officeDocument/2006/relationships/image" Target="../media/image230.sv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9.png"/><Relationship Id="rId11" Type="http://schemas.openxmlformats.org/officeDocument/2006/relationships/image" Target="../media/image234.svg"/><Relationship Id="rId5" Type="http://schemas.openxmlformats.org/officeDocument/2006/relationships/image" Target="../media/image228.svg"/><Relationship Id="rId10" Type="http://schemas.openxmlformats.org/officeDocument/2006/relationships/image" Target="../media/image233.png"/><Relationship Id="rId4" Type="http://schemas.openxmlformats.org/officeDocument/2006/relationships/image" Target="../media/image227.png"/><Relationship Id="rId9" Type="http://schemas.openxmlformats.org/officeDocument/2006/relationships/image" Target="../media/image232.sv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05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6.svg"/><Relationship Id="rId5" Type="http://schemas.openxmlformats.org/officeDocument/2006/relationships/image" Target="../media/image235.png"/><Relationship Id="rId4" Type="http://schemas.openxmlformats.org/officeDocument/2006/relationships/slide" Target="slide116.xml"/><Relationship Id="rId9" Type="http://schemas.openxmlformats.org/officeDocument/2006/relationships/image" Target="../media/image2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8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png"/><Relationship Id="rId3" Type="http://schemas.openxmlformats.org/officeDocument/2006/relationships/image" Target="../media/image204.pn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1.png"/><Relationship Id="rId11" Type="http://schemas.openxmlformats.org/officeDocument/2006/relationships/image" Target="../media/image256.png"/><Relationship Id="rId5" Type="http://schemas.openxmlformats.org/officeDocument/2006/relationships/image" Target="../media/image250.png"/><Relationship Id="rId10" Type="http://schemas.openxmlformats.org/officeDocument/2006/relationships/image" Target="../media/image25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164.png"/><Relationship Id="rId3" Type="http://schemas.openxmlformats.org/officeDocument/2006/relationships/image" Target="../media/image203.png"/><Relationship Id="rId7" Type="http://schemas.openxmlformats.org/officeDocument/2006/relationships/image" Target="../media/image262.png"/><Relationship Id="rId12" Type="http://schemas.openxmlformats.org/officeDocument/2006/relationships/image" Target="../media/image267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1.png"/><Relationship Id="rId11" Type="http://schemas.openxmlformats.org/officeDocument/2006/relationships/image" Target="../media/image266.png"/><Relationship Id="rId5" Type="http://schemas.openxmlformats.org/officeDocument/2006/relationships/image" Target="../media/image260.png"/><Relationship Id="rId10" Type="http://schemas.openxmlformats.org/officeDocument/2006/relationships/image" Target="../media/image265.png"/><Relationship Id="rId4" Type="http://schemas.openxmlformats.org/officeDocument/2006/relationships/image" Target="../media/image259.png"/><Relationship Id="rId9" Type="http://schemas.openxmlformats.org/officeDocument/2006/relationships/image" Target="../media/image264.png"/><Relationship Id="rId14" Type="http://schemas.openxmlformats.org/officeDocument/2006/relationships/image" Target="../media/image26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5.png"/><Relationship Id="rId4" Type="http://schemas.openxmlformats.org/officeDocument/2006/relationships/image" Target="../media/image26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5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2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5" Type="http://schemas.microsoft.com/office/2007/relationships/hdphoto" Target="../media/hdphoto1.wdp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6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0.png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microsoft.com/office/2007/relationships/hdphoto" Target="../media/hdphoto1.wdp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11" Type="http://schemas.openxmlformats.org/officeDocument/2006/relationships/image" Target="../media/image56.png"/><Relationship Id="rId5" Type="http://schemas.openxmlformats.org/officeDocument/2006/relationships/image" Target="../media/image53.png"/><Relationship Id="rId10" Type="http://schemas.openxmlformats.org/officeDocument/2006/relationships/image" Target="../media/image55.svg"/><Relationship Id="rId4" Type="http://schemas.microsoft.com/office/2007/relationships/hdphoto" Target="../media/hdphoto5.wdp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10" Type="http://schemas.openxmlformats.org/officeDocument/2006/relationships/image" Target="../media/image4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4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1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microsoft.com/office/2007/relationships/hdphoto" Target="../media/hdphoto1.wdp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3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7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Relationship Id="rId1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6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8.jpe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20.svg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2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4.xml"/><Relationship Id="rId5" Type="http://schemas.openxmlformats.org/officeDocument/2006/relationships/hyperlink" Target="https://eric.netlify.app/2017/08/10/most-popular-ggplot2-geoms/" TargetMode="External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3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34.jpeg"/><Relationship Id="rId10" Type="http://schemas.openxmlformats.org/officeDocument/2006/relationships/image" Target="../media/image138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4.xml"/><Relationship Id="rId4" Type="http://schemas.openxmlformats.org/officeDocument/2006/relationships/hyperlink" Target="https://jonnyphillips.github.io/Ciencia_de_Dados/Graficos.html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svg"/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12" Type="http://schemas.openxmlformats.org/officeDocument/2006/relationships/image" Target="../media/image159.sv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3.sv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0" Type="http://schemas.openxmlformats.org/officeDocument/2006/relationships/image" Target="../media/image157.svg"/><Relationship Id="rId4" Type="http://schemas.openxmlformats.org/officeDocument/2006/relationships/image" Target="../media/image151.svg"/><Relationship Id="rId9" Type="http://schemas.openxmlformats.org/officeDocument/2006/relationships/image" Target="../media/image15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3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8924998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273365" y="3502292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2284878" y="3672382"/>
            <a:ext cx="677664" cy="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3974056" y="3670300"/>
            <a:ext cx="902744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555698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5446175" y="4764528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2050" name="Picture 2" descr="R Packages - RStudio">
            <a:extLst>
              <a:ext uri="{FF2B5EF4-FFF2-40B4-BE49-F238E27FC236}">
                <a16:creationId xmlns:a16="http://schemas.microsoft.com/office/drawing/2014/main" id="{FFF9DEA5-62DF-F0FC-AF80-957BF3543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25" y="1630635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DDABF6D-BC63-4114-7F22-ED80A1C084CD}"/>
              </a:ext>
            </a:extLst>
          </p:cNvPr>
          <p:cNvGrpSpPr>
            <a:grpSpLocks noChangeAspect="1"/>
          </p:cNvGrpSpPr>
          <p:nvPr/>
        </p:nvGrpSpPr>
        <p:grpSpPr>
          <a:xfrm>
            <a:off x="250732" y="1624438"/>
            <a:ext cx="1086931" cy="1080000"/>
            <a:chOff x="4686144" y="3842204"/>
            <a:chExt cx="2431486" cy="2415982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29B2A788-417F-365A-9C5E-3CE5B110E2F4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4" name="Hexágono 13">
                <a:extLst>
                  <a:ext uri="{FF2B5EF4-FFF2-40B4-BE49-F238E27FC236}">
                    <a16:creationId xmlns:a16="http://schemas.microsoft.com/office/drawing/2014/main" id="{2CBE260F-70B3-AA2A-49D6-69AF529760D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" name="Picture 2" descr="RStudio sticker | RStudio swag">
                <a:extLst>
                  <a:ext uri="{FF2B5EF4-FFF2-40B4-BE49-F238E27FC236}">
                    <a16:creationId xmlns:a16="http://schemas.microsoft.com/office/drawing/2014/main" id="{68572ABE-501A-0CD4-48A4-338BC3F008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RStudio sticker | RStudio swag">
                <a:extLst>
                  <a:ext uri="{FF2B5EF4-FFF2-40B4-BE49-F238E27FC236}">
                    <a16:creationId xmlns:a16="http://schemas.microsoft.com/office/drawing/2014/main" id="{2685C4B6-435D-9A6A-E3DB-DE4406DC5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RStudio sticker | RStudio swag">
                <a:extLst>
                  <a:ext uri="{FF2B5EF4-FFF2-40B4-BE49-F238E27FC236}">
                    <a16:creationId xmlns:a16="http://schemas.microsoft.com/office/drawing/2014/main" id="{6EEB0663-008F-37BD-16E2-C77389A45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956E702C-5078-8287-CA20-A097C08782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2" descr="RStudio sticker | RStudio swag">
              <a:extLst>
                <a:ext uri="{FF2B5EF4-FFF2-40B4-BE49-F238E27FC236}">
                  <a16:creationId xmlns:a16="http://schemas.microsoft.com/office/drawing/2014/main" id="{444684E4-1AE9-8A2A-C6E4-7EF228978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6">
            <a:extLst>
              <a:ext uri="{FF2B5EF4-FFF2-40B4-BE49-F238E27FC236}">
                <a16:creationId xmlns:a16="http://schemas.microsoft.com/office/drawing/2014/main" id="{1C55F39E-E354-0D29-AC3A-DE5B211EA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88" y="1611738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44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8" name="Imagem 17" descr="Uma imagem contendo estacionamento, muito, geladeira, muitos&#10;&#10;Descrição gerada automaticamente">
            <a:extLst>
              <a:ext uri="{FF2B5EF4-FFF2-40B4-BE49-F238E27FC236}">
                <a16:creationId xmlns:a16="http://schemas.microsoft.com/office/drawing/2014/main" id="{54D29642-C761-2122-8B37-1544C9C2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9" y="2046602"/>
            <a:ext cx="2372056" cy="2400635"/>
          </a:xfrm>
          <a:prstGeom prst="rect">
            <a:avLst/>
          </a:prstGeom>
        </p:spPr>
      </p:pic>
      <p:pic>
        <p:nvPicPr>
          <p:cNvPr id="20" name="Imagem 19" descr="Forma&#10;&#10;Descrição gerada automaticamente">
            <a:extLst>
              <a:ext uri="{FF2B5EF4-FFF2-40B4-BE49-F238E27FC236}">
                <a16:creationId xmlns:a16="http://schemas.microsoft.com/office/drawing/2014/main" id="{31D8C66B-EA19-6E61-89D1-85DEAD96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88" y="3224355"/>
            <a:ext cx="1905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79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Pacotes</a:t>
            </a:r>
            <a:r>
              <a:rPr lang="en-US" dirty="0"/>
              <a:t> </a:t>
            </a:r>
            <a:r>
              <a:rPr lang="en-US" dirty="0" err="1"/>
              <a:t>Tidyverse</a:t>
            </a:r>
            <a:r>
              <a:rPr lang="en-US" dirty="0"/>
              <a:t> </a:t>
            </a:r>
            <a:r>
              <a:rPr lang="pt-BR" dirty="0"/>
              <a:t>e a </a:t>
            </a:r>
            <a:r>
              <a:rPr lang="en-US" dirty="0"/>
              <a:t>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01" y="2038100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5446175" y="4764528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181" y="2050470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dyverse | RStudio swag">
            <a:extLst>
              <a:ext uri="{FF2B5EF4-FFF2-40B4-BE49-F238E27FC236}">
                <a16:creationId xmlns:a16="http://schemas.microsoft.com/office/drawing/2014/main" id="{2E1E3EE8-F0B4-76E1-2056-7E7BFAAE7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52" y="2053023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tidyverse | RStudio swag">
            <a:extLst>
              <a:ext uri="{FF2B5EF4-FFF2-40B4-BE49-F238E27FC236}">
                <a16:creationId xmlns:a16="http://schemas.microsoft.com/office/drawing/2014/main" id="{5D8949DE-DF7C-07D1-94E0-15B0E515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CEC4E51-079B-6050-BDC3-85BA0E1F5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A597161-FE6C-76A8-E650-4440CD81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n Introduction to R Markdown">
            <a:extLst>
              <a:ext uri="{FF2B5EF4-FFF2-40B4-BE49-F238E27FC236}">
                <a16:creationId xmlns:a16="http://schemas.microsoft.com/office/drawing/2014/main" id="{D1660568-33C9-7131-903E-79AF01C83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49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tidyverse | RStudio swag">
            <a:extLst>
              <a:ext uri="{FF2B5EF4-FFF2-40B4-BE49-F238E27FC236}">
                <a16:creationId xmlns:a16="http://schemas.microsoft.com/office/drawing/2014/main" id="{E8BC0B0D-902C-366F-ED22-20BC1623E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89BF22A-8BD0-8026-F040-3FB210375CBC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1F98EC9-A121-71A1-D56A-A958D02CD26C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7983BBF3-0785-A23E-F53C-3310763DEF33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9" name="Hexágono 18">
                <a:extLst>
                  <a:ext uri="{FF2B5EF4-FFF2-40B4-BE49-F238E27FC236}">
                    <a16:creationId xmlns:a16="http://schemas.microsoft.com/office/drawing/2014/main" id="{0EE7040B-B419-3754-6209-FD481A842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2218486B-4166-F59D-A2EC-A4A3CA4288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4B373DD8-92DD-0BCB-13D6-D3D8EC69CA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7B8A4DD4-3C31-A612-78AB-7FEE0D354B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3725181B-CBEB-C407-2387-493163F353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8" name="Picture 2" descr="RStudio sticker | RStudio swag">
              <a:extLst>
                <a:ext uri="{FF2B5EF4-FFF2-40B4-BE49-F238E27FC236}">
                  <a16:creationId xmlns:a16="http://schemas.microsoft.com/office/drawing/2014/main" id="{FE42486A-854D-F409-FB2E-5FB387F2A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0055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tidy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00502D6-C14C-20AB-BE7A-959768B41A17}"/>
              </a:ext>
            </a:extLst>
          </p:cNvPr>
          <p:cNvSpPr txBox="1"/>
          <p:nvPr/>
        </p:nvSpPr>
        <p:spPr>
          <a:xfrm>
            <a:off x="2906485" y="1036238"/>
            <a:ext cx="6097978" cy="7123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Falar de dados </a:t>
            </a:r>
            <a:r>
              <a:rPr lang="pt-BR" sz="1800" dirty="0" err="1">
                <a:solidFill>
                  <a:srgbClr val="444444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tidy</a:t>
            </a:r>
            <a:r>
              <a:rPr lang="pt-BR" sz="1800" dirty="0">
                <a:solidFill>
                  <a:srgbClr val="444444"/>
                </a:solidFill>
                <a:effectLst/>
                <a:highlight>
                  <a:srgbClr val="FF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?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Uma forma de estruturar o dado para facilitar a visão, </a:t>
            </a:r>
            <a:r>
              <a:rPr lang="pt-BR" sz="180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paper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do </a:t>
            </a:r>
            <a:r>
              <a:rPr lang="pt-BR" sz="180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Hadley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 E porque é importante: para te salvar tempo! Facilita, torna os dados mais acessíveis, mais facilmente manipuláveis. Basicamente uma observação em cada coluna, linhas e observações. As regras de um dado </a:t>
            </a:r>
            <a:r>
              <a:rPr lang="pt-BR" sz="180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tidy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Cada variavel em uma coluna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Cada observação em uma linha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Cada unidade observacional forma uma tabela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580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Cinco problemas de dados comuns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Cabeçalho com valores e não com o nomes de variáveis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Múltiplas variáveis guardados em uma coluna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Variáveis guardadas em linhas e colunas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Mais de um tipo de unidade observacional na mesma tabela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Uma única unidade de observação em múltiplas tabelas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FFFFFF"/>
                </a:solidFill>
                <a:effectLst/>
                <a:highlight>
                  <a:srgbClr val="8B00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[um exemplo em que os dados não estejam arrumados 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35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Verbos</a:t>
            </a:r>
            <a:r>
              <a:rPr lang="en-US" dirty="0"/>
              <a:t> </a:t>
            </a:r>
            <a:r>
              <a:rPr lang="en-US" dirty="0" err="1"/>
              <a:t>dplyr</a:t>
            </a:r>
            <a:endParaRPr lang="en-US" dirty="0"/>
          </a:p>
        </p:txBody>
      </p:sp>
      <p:pic>
        <p:nvPicPr>
          <p:cNvPr id="3" name="Picture 2" descr="No alternative text description for this image">
            <a:extLst>
              <a:ext uri="{FF2B5EF4-FFF2-40B4-BE49-F238E27FC236}">
                <a16:creationId xmlns:a16="http://schemas.microsoft.com/office/drawing/2014/main" id="{042022B9-5A89-D3A6-2CAC-8466AEB6DA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57"/>
          <a:stretch/>
        </p:blipFill>
        <p:spPr bwMode="auto">
          <a:xfrm>
            <a:off x="6429896" y="2448233"/>
            <a:ext cx="4845050" cy="28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701386DC-8935-D42D-7061-C7F986D50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43"/>
          <a:stretch/>
        </p:blipFill>
        <p:spPr bwMode="auto">
          <a:xfrm>
            <a:off x="807458" y="2024431"/>
            <a:ext cx="4845050" cy="396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65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</a:t>
            </a:r>
            <a:r>
              <a:rPr lang="pt-B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Quartet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80" y="2226533"/>
            <a:ext cx="5011837" cy="375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47973"/>
            <a:ext cx="5768959" cy="231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</a:t>
            </a:r>
            <a:r>
              <a:rPr lang="pt-B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Quartet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6471BF-64CA-E15C-2194-BAB86135B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2563407" y="1965339"/>
            <a:ext cx="6164405" cy="4207292"/>
          </a:xfrm>
          <a:prstGeom prst="rect">
            <a:avLst/>
          </a:prstGeom>
        </p:spPr>
      </p:pic>
      <p:pic>
        <p:nvPicPr>
          <p:cNvPr id="7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23407E9-5C53-6829-0798-55DDE442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140" y="5093208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5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378717" y="1223504"/>
            <a:ext cx="6837968" cy="554538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26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…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Anscombe’s</a:t>
            </a:r>
            <a:r>
              <a:rPr lang="pt-BR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4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Quartet</a:t>
            </a:r>
            <a:br>
              <a:rPr lang="en-US" sz="48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30F0A4F-50BA-0C5F-7C9C-65DA35708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96" y="1124281"/>
            <a:ext cx="7326775" cy="549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04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e </a:t>
            </a:r>
            <a:r>
              <a:rPr lang="en-US" dirty="0" err="1"/>
              <a:t>objetivos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BA8008-BDAB-F05C-3558-A619CC711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504423"/>
            <a:ext cx="8776151" cy="434997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99ECCE-F891-6E4E-90BA-8DA53E469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903" y="1086158"/>
            <a:ext cx="8617393" cy="42674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79E395D-DA62-37E8-49C7-D0C61393F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578" y="4515376"/>
            <a:ext cx="3632387" cy="18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1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8" name="Imagem 4">
            <a:extLst>
              <a:ext uri="{FF2B5EF4-FFF2-40B4-BE49-F238E27FC236}">
                <a16:creationId xmlns:a16="http://schemas.microsoft.com/office/drawing/2014/main" id="{0731F598-E7E2-449D-B3DB-982A7DCD8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895" y="1937578"/>
            <a:ext cx="5858179" cy="4235054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730CDE0-53BA-4612-B841-705C18E128DE}"/>
              </a:ext>
            </a:extLst>
          </p:cNvPr>
          <p:cNvSpPr txBox="1">
            <a:spLocks/>
          </p:cNvSpPr>
          <p:nvPr/>
        </p:nvSpPr>
        <p:spPr>
          <a:xfrm>
            <a:off x="1912621" y="365127"/>
            <a:ext cx="812673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Precisamos nos preocupar com muitas coisas... </a:t>
            </a:r>
          </a:p>
        </p:txBody>
      </p:sp>
    </p:spTree>
    <p:extLst>
      <p:ext uri="{BB962C8B-B14F-4D97-AF65-F5344CB8AC3E}">
        <p14:creationId xmlns:p14="http://schemas.microsoft.com/office/powerpoint/2010/main" val="24557130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 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B7141C-14E5-45C4-822B-CBAE129A5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411798"/>
            <a:ext cx="9144000" cy="20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536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DE3E982-0F4F-4D1B-96FD-0005DBF652DD}"/>
              </a:ext>
            </a:extLst>
          </p:cNvPr>
          <p:cNvSpPr txBox="1"/>
          <p:nvPr/>
        </p:nvSpPr>
        <p:spPr>
          <a:xfrm>
            <a:off x="1805859" y="15622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B59435-E38B-4624-BB51-0818F458A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022074" y="2887848"/>
            <a:ext cx="3364068" cy="28292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730CDE0-53BA-4612-B841-705C18E128DE}"/>
              </a:ext>
            </a:extLst>
          </p:cNvPr>
          <p:cNvSpPr txBox="1">
            <a:spLocks/>
          </p:cNvSpPr>
          <p:nvPr/>
        </p:nvSpPr>
        <p:spPr>
          <a:xfrm>
            <a:off x="1912621" y="365127"/>
            <a:ext cx="812673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ggplot2</a:t>
            </a:r>
          </a:p>
        </p:txBody>
      </p:sp>
      <p:pic>
        <p:nvPicPr>
          <p:cNvPr id="1026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20030119-A315-44AB-BE74-1C488358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192" y="73116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986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4" name="Imagem 3" descr="Gráfico, Gráfico de funil&#10;&#10;Descrição gerada automaticamente">
            <a:extLst>
              <a:ext uri="{FF2B5EF4-FFF2-40B4-BE49-F238E27FC236}">
                <a16:creationId xmlns:a16="http://schemas.microsoft.com/office/drawing/2014/main" id="{ECDE46A5-08B0-4AEC-AE5A-5A7A94A16F2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05353"/>
            <a:ext cx="9144000" cy="4247294"/>
          </a:xfrm>
          <a:prstGeom prst="rect">
            <a:avLst/>
          </a:prstGeom>
        </p:spPr>
      </p:pic>
      <p:pic>
        <p:nvPicPr>
          <p:cNvPr id="8" name="Gráfico 7" descr="Seta para Baixo com preenchimento sólido">
            <a:extLst>
              <a:ext uri="{FF2B5EF4-FFF2-40B4-BE49-F238E27FC236}">
                <a16:creationId xmlns:a16="http://schemas.microsoft.com/office/drawing/2014/main" id="{4CE2EA0E-EE30-4229-91F2-BB0490D332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124022" y="2421566"/>
            <a:ext cx="1097280" cy="2400204"/>
          </a:xfrm>
          <a:prstGeom prst="rect">
            <a:avLst/>
          </a:prstGeom>
        </p:spPr>
      </p:pic>
      <p:pic>
        <p:nvPicPr>
          <p:cNvPr id="10" name="Gráfico 9" descr="Seta para Baixo com preenchimento sólido">
            <a:extLst>
              <a:ext uri="{FF2B5EF4-FFF2-40B4-BE49-F238E27FC236}">
                <a16:creationId xmlns:a16="http://schemas.microsoft.com/office/drawing/2014/main" id="{688D5C4F-B817-4293-BC71-5F73E9941E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1422058" y="2228898"/>
            <a:ext cx="1097280" cy="240020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E645C9AA-801A-41E9-BED5-72AF3B8B5144}"/>
              </a:ext>
            </a:extLst>
          </p:cNvPr>
          <p:cNvSpPr txBox="1">
            <a:spLocks/>
          </p:cNvSpPr>
          <p:nvPr/>
        </p:nvSpPr>
        <p:spPr>
          <a:xfrm>
            <a:off x="2152650" y="345228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Estrutura ggplot2</a:t>
            </a:r>
          </a:p>
        </p:txBody>
      </p:sp>
    </p:spTree>
    <p:extLst>
      <p:ext uri="{BB962C8B-B14F-4D97-AF65-F5344CB8AC3E}">
        <p14:creationId xmlns:p14="http://schemas.microsoft.com/office/powerpoint/2010/main" val="218106493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59F931C0-85E9-4ED9-91B5-883264F91A4C}"/>
              </a:ext>
            </a:extLst>
          </p:cNvPr>
          <p:cNvSpPr txBox="1">
            <a:spLocks/>
          </p:cNvSpPr>
          <p:nvPr/>
        </p:nvSpPr>
        <p:spPr>
          <a:xfrm>
            <a:off x="2152650" y="345228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Estrutura ggplot2</a:t>
            </a:r>
          </a:p>
        </p:txBody>
      </p:sp>
      <p:pic>
        <p:nvPicPr>
          <p:cNvPr id="5" name="Picture 2" descr="DataCamp &#10;Diagram &#10;Data Visualization with ggplot2 &#10;Data &#10;Aesthetics &#10;Creoynetrces &#10;Facets &#10;Statistics &#10;Coordinates &#10;Thentes &#10;{variables of interest} &#10;x-axis &#10;y-axis &#10;point &#10;columns &#10;binning &#10;colour &#10;fill &#10;line &#10;rows &#10;spnoothing &#10;size &#10;labels &#10;histogram &#10;descriptive &#10;polar &#10;alpha &#10;shape &#10;bar &#10;inferential &#10;limits &#10;line width &#10;line type &#10;boxplot &#10;cartesiart fixed &#10;non-data ink ">
            <a:extLst>
              <a:ext uri="{FF2B5EF4-FFF2-40B4-BE49-F238E27FC236}">
                <a16:creationId xmlns:a16="http://schemas.microsoft.com/office/drawing/2014/main" id="{64911287-9D6E-4B90-95F9-F12452268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t="-403" r="8216" b="1"/>
          <a:stretch/>
        </p:blipFill>
        <p:spPr bwMode="auto">
          <a:xfrm>
            <a:off x="2152651" y="1514892"/>
            <a:ext cx="7591991" cy="43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552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5122" name="Picture 2" descr="Imagem relacionada">
            <a:extLst>
              <a:ext uri="{FF2B5EF4-FFF2-40B4-BE49-F238E27FC236}">
                <a16:creationId xmlns:a16="http://schemas.microsoft.com/office/drawing/2014/main" id="{46EA631C-193F-49C9-95DF-9B00FB51D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61"/>
          <a:stretch/>
        </p:blipFill>
        <p:spPr bwMode="auto">
          <a:xfrm>
            <a:off x="2152651" y="2196675"/>
            <a:ext cx="4085082" cy="316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59F931C0-85E9-4ED9-91B5-883264F91A4C}"/>
              </a:ext>
            </a:extLst>
          </p:cNvPr>
          <p:cNvSpPr txBox="1">
            <a:spLocks/>
          </p:cNvSpPr>
          <p:nvPr/>
        </p:nvSpPr>
        <p:spPr>
          <a:xfrm>
            <a:off x="2152650" y="345228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ggplot2 – a soma dos </a:t>
            </a:r>
            <a:r>
              <a:rPr lang="pt-BR" sz="4400" dirty="0" err="1">
                <a:solidFill>
                  <a:prstClr val="black"/>
                </a:solidFill>
                <a:latin typeface="Calibri Light" panose="020F0302020204030204"/>
              </a:rPr>
              <a:t>layers</a:t>
            </a:r>
            <a:endParaRPr lang="pt-BR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8449B9-12D8-4609-80DD-E7A5372082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184673" y="3184612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9E493C1-9425-4A72-9CA6-DE4D81B05F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160009" y="2987974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59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5" name="Imagem 4" descr="Uma imagem contendo Logotipo&#10;&#10;Descrição gerada automaticamente">
            <a:extLst>
              <a:ext uri="{FF2B5EF4-FFF2-40B4-BE49-F238E27FC236}">
                <a16:creationId xmlns:a16="http://schemas.microsoft.com/office/drawing/2014/main" id="{651598B6-BCE5-455D-935A-ADDEB20C57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F0B4615D-8444-474F-BD03-220B3FE087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639434" y="3926957"/>
            <a:ext cx="4006357" cy="185657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F01BEFFD-6DC4-496F-BC5E-7039AEE99622}"/>
              </a:ext>
            </a:extLst>
          </p:cNvPr>
          <p:cNvSpPr txBox="1">
            <a:spLocks/>
          </p:cNvSpPr>
          <p:nvPr/>
        </p:nvSpPr>
        <p:spPr>
          <a:xfrm>
            <a:off x="2335530" y="548007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>
                <a:solidFill>
                  <a:prstClr val="black"/>
                </a:solidFill>
                <a:latin typeface="Calibri Light" panose="020F0302020204030204"/>
              </a:rPr>
              <a:t> </a:t>
            </a:r>
            <a:endParaRPr lang="pt-BR" sz="4400" dirty="0">
              <a:solidFill>
                <a:prstClr val="black"/>
              </a:solidFill>
              <a:latin typeface="Calibri Light" panose="020F0302020204030204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BD07366-BC14-45E3-A29A-4C71C2B8D030}"/>
              </a:ext>
            </a:extLst>
          </p:cNvPr>
          <p:cNvSpPr txBox="1">
            <a:spLocks/>
          </p:cNvSpPr>
          <p:nvPr/>
        </p:nvSpPr>
        <p:spPr>
          <a:xfrm>
            <a:off x="2152650" y="345228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ggplot2 – </a:t>
            </a:r>
            <a:r>
              <a:rPr lang="pt-BR" sz="4400" dirty="0" err="1">
                <a:solidFill>
                  <a:prstClr val="black"/>
                </a:solidFill>
                <a:latin typeface="Calibri Light" panose="020F0302020204030204"/>
              </a:rPr>
              <a:t>layers</a:t>
            </a:r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 obrigatórios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A319F17-CC00-44C3-A9EB-3D1F5B8CF3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645791" y="4358216"/>
            <a:ext cx="4906777" cy="8842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C31DFBA-B64D-4E91-9038-2239EEE8F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5705AD9-E7EA-3AF6-2444-98324D960F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2976"/>
          <a:stretch/>
        </p:blipFill>
        <p:spPr>
          <a:xfrm>
            <a:off x="523875" y="1484413"/>
            <a:ext cx="5933378" cy="326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737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0BB45-7E1E-9944-9A99-A6F63AF88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5438" y="299022"/>
            <a:ext cx="7886700" cy="1325563"/>
          </a:xfrm>
        </p:spPr>
        <p:txBody>
          <a:bodyPr/>
          <a:lstStyle/>
          <a:p>
            <a:r>
              <a:rPr lang="pt-BR" dirty="0"/>
              <a:t>A Tool : </a:t>
            </a:r>
            <a:r>
              <a:rPr lang="pt-BR" dirty="0" err="1"/>
              <a:t>Grammar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Graphics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B18F96E-E00D-C948-B882-8C0892631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55707"/>
            <a:fld id="{48F63A3B-78C7-47BE-AE5E-E10140E04643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855707"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00806CD-EAE9-41A1-AEE5-F82CCD2097B4}"/>
              </a:ext>
            </a:extLst>
          </p:cNvPr>
          <p:cNvSpPr txBox="1"/>
          <p:nvPr/>
        </p:nvSpPr>
        <p:spPr>
          <a:xfrm>
            <a:off x="2027601" y="1671127"/>
            <a:ext cx="276174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r>
              <a:rPr lang="en-US" sz="168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68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4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44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pPr defTabSz="855707"/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440" dirty="0">
              <a:solidFill>
                <a:srgbClr val="505050"/>
              </a:solidFill>
              <a:latin typeface="Calibri Light" panose="020F0302020204030204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D5F86D4-DFE0-4835-96DD-174B7795123F}"/>
              </a:ext>
            </a:extLst>
          </p:cNvPr>
          <p:cNvSpPr/>
          <p:nvPr/>
        </p:nvSpPr>
        <p:spPr>
          <a:xfrm>
            <a:off x="9901312" y="41566"/>
            <a:ext cx="756138" cy="6231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55707"/>
            <a:endParaRPr lang="pt-BR" sz="168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C7DC0AF-F11B-4CB1-A7CF-47DECD2A93C6}"/>
              </a:ext>
            </a:extLst>
          </p:cNvPr>
          <p:cNvSpPr/>
          <p:nvPr/>
        </p:nvSpPr>
        <p:spPr>
          <a:xfrm>
            <a:off x="8961137" y="145355"/>
            <a:ext cx="864000" cy="864000"/>
          </a:xfrm>
          <a:prstGeom prst="ellipse">
            <a:avLst/>
          </a:prstGeom>
          <a:solidFill>
            <a:srgbClr val="683775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55707"/>
            <a:r>
              <a:rPr lang="pt-BR" sz="1080" b="1" dirty="0">
                <a:solidFill>
                  <a:prstClr val="white"/>
                </a:solidFill>
                <a:latin typeface="Calibri" panose="020F0502020204030204"/>
              </a:rPr>
              <a:t>Visual </a:t>
            </a:r>
            <a:r>
              <a:rPr lang="pt-BR" sz="1080" b="1" dirty="0" err="1">
                <a:solidFill>
                  <a:prstClr val="white"/>
                </a:solidFill>
                <a:latin typeface="Calibri" panose="020F0502020204030204"/>
              </a:rPr>
              <a:t>Literacy</a:t>
            </a:r>
            <a:endParaRPr lang="pt-BR" sz="108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E5AFA4D-0C28-4007-9EE9-92AE708B4D04}"/>
              </a:ext>
            </a:extLst>
          </p:cNvPr>
          <p:cNvSpPr/>
          <p:nvPr/>
        </p:nvSpPr>
        <p:spPr>
          <a:xfrm>
            <a:off x="9678313" y="165049"/>
            <a:ext cx="864000" cy="864000"/>
          </a:xfrm>
          <a:prstGeom prst="ellipse">
            <a:avLst/>
          </a:prstGeom>
          <a:solidFill>
            <a:srgbClr val="683775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55707"/>
            <a:r>
              <a:rPr lang="pt-BR" sz="108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Story</a:t>
            </a:r>
            <a:r>
              <a:rPr lang="pt-BR" sz="108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 </a:t>
            </a:r>
            <a:r>
              <a:rPr lang="pt-BR" sz="108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telling</a:t>
            </a:r>
            <a:endParaRPr lang="pt-BR" sz="2250" b="1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84240E34-56E4-4450-84FF-3A3B285C7B55}"/>
              </a:ext>
            </a:extLst>
          </p:cNvPr>
          <p:cNvSpPr/>
          <p:nvPr/>
        </p:nvSpPr>
        <p:spPr>
          <a:xfrm>
            <a:off x="9298384" y="670926"/>
            <a:ext cx="864000" cy="864000"/>
          </a:xfrm>
          <a:prstGeom prst="ellipse">
            <a:avLst/>
          </a:prstGeom>
          <a:solidFill>
            <a:srgbClr val="683775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55707"/>
            <a:r>
              <a:rPr lang="pt-BR" sz="1080" b="1" dirty="0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Data </a:t>
            </a:r>
            <a:r>
              <a:rPr lang="pt-BR" sz="1080" b="1" dirty="0" err="1">
                <a:solidFill>
                  <a:prstClr val="black">
                    <a:lumMod val="50000"/>
                    <a:lumOff val="50000"/>
                  </a:prstClr>
                </a:solidFill>
                <a:latin typeface="Calibri" panose="020F0502020204030204"/>
              </a:rPr>
              <a:t>Literacy</a:t>
            </a:r>
            <a:endParaRPr lang="pt-BR" sz="1080" b="1" dirty="0">
              <a:solidFill>
                <a:prstClr val="black">
                  <a:lumMod val="50000"/>
                  <a:lumOff val="50000"/>
                </a:prstClr>
              </a:solidFill>
              <a:latin typeface="Calibri" panose="020F0502020204030204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F0A3B5F-6D3D-49A8-AF31-E3D8C327B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52" y="1596984"/>
            <a:ext cx="2949689" cy="2282563"/>
          </a:xfrm>
          <a:prstGeom prst="rect">
            <a:avLst/>
          </a:prstGeom>
        </p:spPr>
      </p:pic>
      <p:pic>
        <p:nvPicPr>
          <p:cNvPr id="6146" name="Picture 2" descr="A Comprehensive Guide to the Grammar of Graphics for Effective  Visualization of Multi-dimensional Data | by Dipanjan (DJ) Sarkar | Towards  Data Science">
            <a:extLst>
              <a:ext uri="{FF2B5EF4-FFF2-40B4-BE49-F238E27FC236}">
                <a16:creationId xmlns:a16="http://schemas.microsoft.com/office/drawing/2014/main" id="{981FA5AE-B7F3-402F-9E3F-28219C6BB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4750"/>
          <a:stretch/>
        </p:blipFill>
        <p:spPr bwMode="auto">
          <a:xfrm>
            <a:off x="5002503" y="3963280"/>
            <a:ext cx="5654947" cy="224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718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020AF-6A15-42FC-9A13-C7E2AAA61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5F7F93-7AF6-4AFF-A0D3-960D29F2E6CB}"/>
              </a:ext>
            </a:extLst>
          </p:cNvPr>
          <p:cNvSpPr txBox="1">
            <a:spLocks/>
          </p:cNvSpPr>
          <p:nvPr/>
        </p:nvSpPr>
        <p:spPr>
          <a:xfrm>
            <a:off x="1524001" y="1808612"/>
            <a:ext cx="8947410" cy="2722542"/>
          </a:xfrm>
          <a:prstGeom prst="rect">
            <a:avLst/>
          </a:prstGeo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4780" indent="0" algn="ctr" defTabSz="914364">
              <a:spcBef>
                <a:spcPts val="1000"/>
              </a:spcBef>
              <a:buNone/>
            </a:pPr>
            <a:r>
              <a:rPr lang="pt-BR" sz="336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“</a:t>
            </a:r>
            <a:r>
              <a:rPr lang="en-US" sz="336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 gives you answers to questions you didn’t know you had“</a:t>
            </a:r>
          </a:p>
          <a:p>
            <a:pPr marL="144780" indent="0" algn="ctr" defTabSz="914364">
              <a:spcBef>
                <a:spcPts val="1000"/>
              </a:spcBef>
              <a:buNone/>
            </a:pPr>
            <a:endParaRPr lang="en-US" sz="336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indent="0" algn="ctr" defTabSz="914364">
              <a:spcBef>
                <a:spcPts val="1000"/>
              </a:spcBef>
              <a:buNone/>
            </a:pPr>
            <a:r>
              <a:rPr lang="en-US" sz="336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3360" dirty="0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Ben </a:t>
            </a:r>
            <a:r>
              <a:rPr lang="pt-BR" sz="3360" dirty="0" err="1">
                <a:solidFill>
                  <a:srgbClr val="C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Shneiderman</a:t>
            </a:r>
            <a:endParaRPr lang="pt-BR" sz="3360" dirty="0">
              <a:solidFill>
                <a:srgbClr val="C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48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2491116-4B98-4530-933D-12A7F0F9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033" y="2244156"/>
            <a:ext cx="4832408" cy="2936617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D115B62-5AB8-4A00-839E-D5A9ED919BD7}"/>
              </a:ext>
            </a:extLst>
          </p:cNvPr>
          <p:cNvSpPr txBox="1">
            <a:spLocks/>
          </p:cNvSpPr>
          <p:nvPr/>
        </p:nvSpPr>
        <p:spPr>
          <a:xfrm>
            <a:off x="1912621" y="365127"/>
            <a:ext cx="812673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Muitos gráficos!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C60A38AB-2C6A-445C-9F3B-EA1A56758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7197853" y="1027908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4F8F40E-F806-4025-8031-F574A754FCC7}"/>
              </a:ext>
            </a:extLst>
          </p:cNvPr>
          <p:cNvSpPr txBox="1"/>
          <p:nvPr/>
        </p:nvSpPr>
        <p:spPr>
          <a:xfrm>
            <a:off x="3480816" y="6335908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5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5759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900CF1D-2019-4F2C-B68B-84564B453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580" y="1535870"/>
            <a:ext cx="6346194" cy="4480882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1C8A9A0-893C-436D-8EB7-806CA1229834}"/>
              </a:ext>
            </a:extLst>
          </p:cNvPr>
          <p:cNvSpPr txBox="1">
            <a:spLocks/>
          </p:cNvSpPr>
          <p:nvPr/>
        </p:nvSpPr>
        <p:spPr>
          <a:xfrm>
            <a:off x="1912621" y="365127"/>
            <a:ext cx="812673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Qual gráfico usar?</a:t>
            </a:r>
          </a:p>
        </p:txBody>
      </p:sp>
    </p:spTree>
    <p:extLst>
      <p:ext uri="{BB962C8B-B14F-4D97-AF65-F5344CB8AC3E}">
        <p14:creationId xmlns:p14="http://schemas.microsoft.com/office/powerpoint/2010/main" val="4224824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10939"/>
            <a:ext cx="7886700" cy="1325563"/>
          </a:xfrm>
        </p:spPr>
        <p:txBody>
          <a:bodyPr/>
          <a:lstStyle/>
          <a:p>
            <a:r>
              <a:rPr lang="pt-BR" dirty="0" err="1"/>
              <a:t>Better</a:t>
            </a:r>
            <a:r>
              <a:rPr lang="pt-BR" dirty="0"/>
              <a:t> Data </a:t>
            </a:r>
            <a:r>
              <a:rPr lang="pt-BR" dirty="0" err="1"/>
              <a:t>Visualizations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871C2B-66F7-430F-90DB-9D5AFD324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28674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E580D4F2-F2AA-45A9-82BB-C10C2D00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9C1EC11-23AD-4428-8ADC-969C308EDC70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8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939DA5D5-EC63-4731-844A-AA0A4B096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Text — geom_label • ggplot2">
            <a:extLst>
              <a:ext uri="{FF2B5EF4-FFF2-40B4-BE49-F238E27FC236}">
                <a16:creationId xmlns:a16="http://schemas.microsoft.com/office/drawing/2014/main" id="{7077860D-3FBA-40D9-B110-2F561EDC3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F569424-3CD4-495D-ACE7-991589A5DA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D0661FC-3229-4294-82F5-1559B2B384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7C836174-39A3-421E-BFFD-23742B401B9E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80456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CBB4-4709-4A1B-9BCC-0D1166836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C53D0EE-27AF-4C5C-B6BE-045972A83450}"/>
              </a:ext>
            </a:extLst>
          </p:cNvPr>
          <p:cNvSpPr txBox="1">
            <a:spLocks/>
          </p:cNvSpPr>
          <p:nvPr/>
        </p:nvSpPr>
        <p:spPr>
          <a:xfrm>
            <a:off x="2152650" y="345228"/>
            <a:ext cx="7886700" cy="1325563"/>
          </a:xfrm>
          <a:prstGeom prst="rect">
            <a:avLst/>
          </a:prstGeom>
        </p:spPr>
        <p:txBody>
          <a:bodyPr vert="horz" lIns="109728" tIns="54864" rIns="109728" bIns="54864" rtlCol="0" anchor="ctr">
            <a:normAutofit/>
          </a:bodyPr>
          <a:lstStyle>
            <a:lvl1pPr algn="l" defTabSz="7619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6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64"/>
            <a:r>
              <a:rPr lang="pt-BR" sz="4400" dirty="0">
                <a:solidFill>
                  <a:prstClr val="black"/>
                </a:solidFill>
                <a:latin typeface="Calibri Light" panose="020F0302020204030204"/>
              </a:rPr>
              <a:t>ggplot2 - exemplo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35450C-CCDD-45AA-903A-A0F23402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50" y="2009362"/>
            <a:ext cx="7635240" cy="283927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5635386-AE07-4C51-8BB0-2251D7C6EE0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5575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7" y="114417"/>
            <a:ext cx="8158228" cy="1325563"/>
          </a:xfrm>
        </p:spPr>
        <p:txBody>
          <a:bodyPr/>
          <a:lstStyle/>
          <a:p>
            <a:r>
              <a:rPr lang="pt-BR" dirty="0" err="1"/>
              <a:t>And</a:t>
            </a:r>
            <a:r>
              <a:rPr lang="pt-BR" dirty="0"/>
              <a:t> a </a:t>
            </a:r>
            <a:r>
              <a:rPr lang="pt-BR" dirty="0" err="1"/>
              <a:t>dataviz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... 1/3</a:t>
            </a:r>
          </a:p>
        </p:txBody>
      </p:sp>
      <p:pic>
        <p:nvPicPr>
          <p:cNvPr id="1026" name="Picture 2" descr="How to Make Beautiful Tables in R">
            <a:extLst>
              <a:ext uri="{FF2B5EF4-FFF2-40B4-BE49-F238E27FC236}">
                <a16:creationId xmlns:a16="http://schemas.microsoft.com/office/drawing/2014/main" id="{2DA985A6-B8CF-4E9B-B9D4-6769D96C2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961" y="1492734"/>
            <a:ext cx="9144000" cy="42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8431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7" y="114417"/>
            <a:ext cx="8158228" cy="1325563"/>
          </a:xfrm>
        </p:spPr>
        <p:txBody>
          <a:bodyPr/>
          <a:lstStyle/>
          <a:p>
            <a:r>
              <a:rPr lang="pt-BR" dirty="0" err="1"/>
              <a:t>And</a:t>
            </a:r>
            <a:r>
              <a:rPr lang="pt-BR" dirty="0"/>
              <a:t> a </a:t>
            </a:r>
            <a:r>
              <a:rPr lang="pt-BR" dirty="0" err="1"/>
              <a:t>dataviz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... 2/3</a:t>
            </a:r>
          </a:p>
        </p:txBody>
      </p:sp>
      <p:pic>
        <p:nvPicPr>
          <p:cNvPr id="2050" name="Picture 2" descr="Advanced RMarkdown">
            <a:extLst>
              <a:ext uri="{FF2B5EF4-FFF2-40B4-BE49-F238E27FC236}">
                <a16:creationId xmlns:a16="http://schemas.microsoft.com/office/drawing/2014/main" id="{7C51FF2A-9434-440F-BC10-63F046D80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515"/>
            <a:ext cx="9144000" cy="328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127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7" y="114417"/>
            <a:ext cx="8158228" cy="1325563"/>
          </a:xfrm>
        </p:spPr>
        <p:txBody>
          <a:bodyPr/>
          <a:lstStyle/>
          <a:p>
            <a:r>
              <a:rPr lang="pt-BR" dirty="0" err="1"/>
              <a:t>And</a:t>
            </a:r>
            <a:r>
              <a:rPr lang="pt-BR" dirty="0"/>
              <a:t> a </a:t>
            </a:r>
            <a:r>
              <a:rPr lang="pt-BR" dirty="0" err="1"/>
              <a:t>dataviz</a:t>
            </a:r>
            <a:r>
              <a:rPr lang="pt-BR" dirty="0"/>
              <a:t> </a:t>
            </a:r>
            <a:r>
              <a:rPr lang="pt-BR" dirty="0" err="1"/>
              <a:t>feature</a:t>
            </a:r>
            <a:r>
              <a:rPr lang="pt-BR" dirty="0"/>
              <a:t>... 3/3</a:t>
            </a:r>
          </a:p>
        </p:txBody>
      </p:sp>
      <p:pic>
        <p:nvPicPr>
          <p:cNvPr id="3074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DE7ECE45-0969-4D14-A3FE-26CB261FB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961" y="1173946"/>
            <a:ext cx="9144000" cy="485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5623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7" y="114417"/>
            <a:ext cx="8158228" cy="1325563"/>
          </a:xfrm>
        </p:spPr>
        <p:txBody>
          <a:bodyPr/>
          <a:lstStyle/>
          <a:p>
            <a:r>
              <a:rPr lang="pt-BR" dirty="0" err="1"/>
              <a:t>Through</a:t>
            </a:r>
            <a:r>
              <a:rPr lang="pt-BR" dirty="0"/>
              <a:t>: </a:t>
            </a:r>
            <a:r>
              <a:rPr lang="pt-BR" dirty="0" err="1"/>
              <a:t>kableExtra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36B9783-1F52-4D5B-B597-83379FDED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886" y="2332697"/>
            <a:ext cx="8158228" cy="312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370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8" y="114417"/>
            <a:ext cx="7886700" cy="1325563"/>
          </a:xfrm>
        </p:spPr>
        <p:txBody>
          <a:bodyPr/>
          <a:lstStyle/>
          <a:p>
            <a:r>
              <a:rPr lang="pt-BR" dirty="0" err="1"/>
              <a:t>Through</a:t>
            </a:r>
            <a:r>
              <a:rPr lang="pt-BR" dirty="0"/>
              <a:t>: </a:t>
            </a:r>
            <a:r>
              <a:rPr lang="pt-BR" dirty="0" err="1"/>
              <a:t>flextable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88EDF7E-307A-41BE-B5DE-D74C418B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4259" y="1478350"/>
            <a:ext cx="6923483" cy="397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86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An RStudio Table Contest for 2021 - RStudio">
            <a:extLst>
              <a:ext uri="{FF2B5EF4-FFF2-40B4-BE49-F238E27FC236}">
                <a16:creationId xmlns:a16="http://schemas.microsoft.com/office/drawing/2014/main" id="{D2F5384E-B56D-4315-8D7D-7D3D4363A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26820"/>
            <a:ext cx="9144000" cy="440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6">
            <a:extLst>
              <a:ext uri="{FF2B5EF4-FFF2-40B4-BE49-F238E27FC236}">
                <a16:creationId xmlns:a16="http://schemas.microsoft.com/office/drawing/2014/main" id="{0DA0769D-F014-46ED-90AA-442812763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28" y="114417"/>
            <a:ext cx="7886700" cy="1325563"/>
          </a:xfrm>
        </p:spPr>
        <p:txBody>
          <a:bodyPr/>
          <a:lstStyle/>
          <a:p>
            <a:r>
              <a:rPr lang="pt-BR" dirty="0" err="1"/>
              <a:t>Through</a:t>
            </a:r>
            <a:r>
              <a:rPr lang="pt-BR" dirty="0"/>
              <a:t>: ∞</a:t>
            </a:r>
          </a:p>
        </p:txBody>
      </p:sp>
      <p:pic>
        <p:nvPicPr>
          <p:cNvPr id="4098" name="Picture 2" descr="Winners of the 2021 Table Contest - RStudio">
            <a:extLst>
              <a:ext uri="{FF2B5EF4-FFF2-40B4-BE49-F238E27FC236}">
                <a16:creationId xmlns:a16="http://schemas.microsoft.com/office/drawing/2014/main" id="{38EF664E-34AE-4A15-9006-E4CABE1D2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4" t="37569" r="13347" b="49680"/>
          <a:stretch/>
        </p:blipFill>
        <p:spPr bwMode="auto">
          <a:xfrm>
            <a:off x="3938366" y="2917286"/>
            <a:ext cx="3998741" cy="4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Winners of the 2021 Table Contest - RStudio">
            <a:extLst>
              <a:ext uri="{FF2B5EF4-FFF2-40B4-BE49-F238E27FC236}">
                <a16:creationId xmlns:a16="http://schemas.microsoft.com/office/drawing/2014/main" id="{7D944A89-2A00-4A18-8EBC-0215C3EAB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5" t="48764" r="20536" b="38485"/>
          <a:stretch/>
        </p:blipFill>
        <p:spPr bwMode="auto">
          <a:xfrm>
            <a:off x="3927816" y="3433441"/>
            <a:ext cx="3998741" cy="45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34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50581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Default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30749</TotalTime>
  <Words>6577</Words>
  <Application>Microsoft Office PowerPoint</Application>
  <PresentationFormat>Widescreen</PresentationFormat>
  <Paragraphs>1145</Paragraphs>
  <Slides>141</Slides>
  <Notes>128</Notes>
  <HiddenSlides>14</HiddenSlides>
  <MMClips>1</MMClips>
  <ScaleCrop>false</ScaleCrop>
  <HeadingPairs>
    <vt:vector size="6" baseType="variant">
      <vt:variant>
        <vt:lpstr>Fontes usadas</vt:lpstr>
      </vt:variant>
      <vt:variant>
        <vt:i4>23</vt:i4>
      </vt:variant>
      <vt:variant>
        <vt:lpstr>Tema</vt:lpstr>
      </vt:variant>
      <vt:variant>
        <vt:i4>17</vt:i4>
      </vt:variant>
      <vt:variant>
        <vt:lpstr>Títulos de slides</vt:lpstr>
      </vt:variant>
      <vt:variant>
        <vt:i4>141</vt:i4>
      </vt:variant>
    </vt:vector>
  </HeadingPairs>
  <TitlesOfParts>
    <vt:vector size="18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Lato Light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Titillium Web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Default Theme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Pacotes Tidyverse e a Ciência de Dados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tidy</vt:lpstr>
      <vt:lpstr>Folha de Dicas (Cheatsheet)</vt:lpstr>
      <vt:lpstr> </vt:lpstr>
      <vt:lpstr>Verbos dplyr</vt:lpstr>
      <vt:lpstr>Folha de Dicas (Cheatsheet)</vt:lpstr>
      <vt:lpstr>Dataviz</vt:lpstr>
      <vt:lpstr> </vt:lpstr>
      <vt:lpstr>…Anscombe’s Quartet </vt:lpstr>
      <vt:lpstr>…Anscombe’s Quartet </vt:lpstr>
      <vt:lpstr>Objetivos de análise vs. opções gráficas</vt:lpstr>
      <vt:lpstr>…Anscombe’s Quartet </vt:lpstr>
      <vt:lpstr>Tipos de Dados e objetivos</vt:lpstr>
      <vt:lpstr> </vt:lpstr>
      <vt:lpstr> </vt:lpstr>
      <vt:lpstr> </vt:lpstr>
      <vt:lpstr> </vt:lpstr>
      <vt:lpstr> </vt:lpstr>
      <vt:lpstr> </vt:lpstr>
      <vt:lpstr> </vt:lpstr>
      <vt:lpstr>A Tool : Grammar of Graphics</vt:lpstr>
      <vt:lpstr> </vt:lpstr>
      <vt:lpstr>Apresentação do PowerPoint</vt:lpstr>
      <vt:lpstr>Apresentação do PowerPoint</vt:lpstr>
      <vt:lpstr>Better Data Visualizations</vt:lpstr>
      <vt:lpstr> </vt:lpstr>
      <vt:lpstr>And a dataviz feature... 1/3</vt:lpstr>
      <vt:lpstr>And a dataviz feature... 2/3</vt:lpstr>
      <vt:lpstr>And a dataviz feature... 3/3</vt:lpstr>
      <vt:lpstr>Through: kableExtra</vt:lpstr>
      <vt:lpstr>Through: flextable</vt:lpstr>
      <vt:lpstr>Through: ∞</vt:lpstr>
      <vt:lpstr>Folha de Dicas (Cheatsheet)</vt:lpstr>
      <vt:lpstr> </vt:lpstr>
      <vt:lpstr>Algumas Ações que envolvem o Dataprep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 Ciência de Dados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2022-10-14T04:12:35Z</dcterms:modified>
</cp:coreProperties>
</file>